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99D7F-D5DD-4C65-B097-FB6906C5BCED}" v="57" dt="2023-05-30T21:27:1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ia Stallworth" userId="42f79686-1186-44b4-a3f0-7a3db54e96cb" providerId="ADAL" clId="{A0899D7F-D5DD-4C65-B097-FB6906C5BCED}"/>
    <pc:docChg chg="undo custSel modSld">
      <pc:chgData name="Chelsia Stallworth" userId="42f79686-1186-44b4-a3f0-7a3db54e96cb" providerId="ADAL" clId="{A0899D7F-D5DD-4C65-B097-FB6906C5BCED}" dt="2023-07-19T22:56:04.869" v="834" actId="1076"/>
      <pc:docMkLst>
        <pc:docMk/>
      </pc:docMkLst>
      <pc:sldChg chg="addSp delSp modSp mod">
        <pc:chgData name="Chelsia Stallworth" userId="42f79686-1186-44b4-a3f0-7a3db54e96cb" providerId="ADAL" clId="{A0899D7F-D5DD-4C65-B097-FB6906C5BCED}" dt="2023-07-19T22:56:04.869" v="834" actId="1076"/>
        <pc:sldMkLst>
          <pc:docMk/>
          <pc:sldMk cId="1580494457" sldId="256"/>
        </pc:sldMkLst>
        <pc:spChg chg="del">
          <ac:chgData name="Chelsia Stallworth" userId="42f79686-1186-44b4-a3f0-7a3db54e96cb" providerId="ADAL" clId="{A0899D7F-D5DD-4C65-B097-FB6906C5BCED}" dt="2023-05-30T18:53:32.325" v="0" actId="21"/>
          <ac:spMkLst>
            <pc:docMk/>
            <pc:sldMk cId="1580494457" sldId="256"/>
            <ac:spMk id="2" creationId="{7C46CC76-C2CE-F197-1403-EED627A3F181}"/>
          </ac:spMkLst>
        </pc:spChg>
        <pc:spChg chg="mod">
          <ac:chgData name="Chelsia Stallworth" userId="42f79686-1186-44b4-a3f0-7a3db54e96cb" providerId="ADAL" clId="{A0899D7F-D5DD-4C65-B097-FB6906C5BCED}" dt="2023-05-30T19:45:57.027" v="199" actId="1076"/>
          <ac:spMkLst>
            <pc:docMk/>
            <pc:sldMk cId="1580494457" sldId="256"/>
            <ac:spMk id="3" creationId="{2870931F-9858-9C6C-A466-1144012CB9D4}"/>
          </ac:spMkLst>
        </pc:spChg>
        <pc:spChg chg="mod">
          <ac:chgData name="Chelsia Stallworth" userId="42f79686-1186-44b4-a3f0-7a3db54e96cb" providerId="ADAL" clId="{A0899D7F-D5DD-4C65-B097-FB6906C5BCED}" dt="2023-05-30T21:25:56.248" v="813" actId="1076"/>
          <ac:spMkLst>
            <pc:docMk/>
            <pc:sldMk cId="1580494457" sldId="256"/>
            <ac:spMk id="4" creationId="{13F37978-5141-987B-542B-CCAF4D49AE92}"/>
          </ac:spMkLst>
        </pc:spChg>
        <pc:spChg chg="mod">
          <ac:chgData name="Chelsia Stallworth" userId="42f79686-1186-44b4-a3f0-7a3db54e96cb" providerId="ADAL" clId="{A0899D7F-D5DD-4C65-B097-FB6906C5BCED}" dt="2023-05-30T21:13:47.453" v="782" actId="1076"/>
          <ac:spMkLst>
            <pc:docMk/>
            <pc:sldMk cId="1580494457" sldId="256"/>
            <ac:spMk id="7" creationId="{4A97E830-D50C-335A-220C-8E2F6FFD793F}"/>
          </ac:spMkLst>
        </pc:spChg>
        <pc:spChg chg="mod">
          <ac:chgData name="Chelsia Stallworth" userId="42f79686-1186-44b4-a3f0-7a3db54e96cb" providerId="ADAL" clId="{A0899D7F-D5DD-4C65-B097-FB6906C5BCED}" dt="2023-05-30T21:10:17.748" v="761" actId="1076"/>
          <ac:spMkLst>
            <pc:docMk/>
            <pc:sldMk cId="1580494457" sldId="256"/>
            <ac:spMk id="8" creationId="{005CDA42-9E6C-751E-B17C-E5A49F6E975C}"/>
          </ac:spMkLst>
        </pc:spChg>
        <pc:spChg chg="mod">
          <ac:chgData name="Chelsia Stallworth" userId="42f79686-1186-44b4-a3f0-7a3db54e96cb" providerId="ADAL" clId="{A0899D7F-D5DD-4C65-B097-FB6906C5BCED}" dt="2023-05-30T21:13:48.157" v="783" actId="1076"/>
          <ac:spMkLst>
            <pc:docMk/>
            <pc:sldMk cId="1580494457" sldId="256"/>
            <ac:spMk id="9" creationId="{208B99CF-4DEF-5CEB-B798-2FA063E70E8F}"/>
          </ac:spMkLst>
        </pc:spChg>
        <pc:spChg chg="mod">
          <ac:chgData name="Chelsia Stallworth" userId="42f79686-1186-44b4-a3f0-7a3db54e96cb" providerId="ADAL" clId="{A0899D7F-D5DD-4C65-B097-FB6906C5BCED}" dt="2023-05-30T19:34:43.477" v="131" actId="1076"/>
          <ac:spMkLst>
            <pc:docMk/>
            <pc:sldMk cId="1580494457" sldId="256"/>
            <ac:spMk id="11" creationId="{D9D98A8A-1D78-1358-B143-F57EB261DE85}"/>
          </ac:spMkLst>
        </pc:spChg>
        <pc:spChg chg="mod">
          <ac:chgData name="Chelsia Stallworth" userId="42f79686-1186-44b4-a3f0-7a3db54e96cb" providerId="ADAL" clId="{A0899D7F-D5DD-4C65-B097-FB6906C5BCED}" dt="2023-05-30T21:03:38.965" v="680" actId="207"/>
          <ac:spMkLst>
            <pc:docMk/>
            <pc:sldMk cId="1580494457" sldId="256"/>
            <ac:spMk id="18" creationId="{AB04BC34-4445-5F3D-4139-46343E8212A0}"/>
          </ac:spMkLst>
        </pc:spChg>
        <pc:spChg chg="add del mod">
          <ac:chgData name="Chelsia Stallworth" userId="42f79686-1186-44b4-a3f0-7a3db54e96cb" providerId="ADAL" clId="{A0899D7F-D5DD-4C65-B097-FB6906C5BCED}" dt="2023-05-30T19:01:52.865" v="19" actId="478"/>
          <ac:spMkLst>
            <pc:docMk/>
            <pc:sldMk cId="1580494457" sldId="256"/>
            <ac:spMk id="20" creationId="{DFB8ACF3-77A8-7B88-C38B-ECFFBA5981FB}"/>
          </ac:spMkLst>
        </pc:spChg>
        <pc:spChg chg="mod">
          <ac:chgData name="Chelsia Stallworth" userId="42f79686-1186-44b4-a3f0-7a3db54e96cb" providerId="ADAL" clId="{A0899D7F-D5DD-4C65-B097-FB6906C5BCED}" dt="2023-05-30T21:01:32.165" v="674" actId="207"/>
          <ac:spMkLst>
            <pc:docMk/>
            <pc:sldMk cId="1580494457" sldId="256"/>
            <ac:spMk id="21" creationId="{D5DDE595-A8CB-0360-1377-035DCC4F8F66}"/>
          </ac:spMkLst>
        </pc:spChg>
        <pc:spChg chg="add mod">
          <ac:chgData name="Chelsia Stallworth" userId="42f79686-1186-44b4-a3f0-7a3db54e96cb" providerId="ADAL" clId="{A0899D7F-D5DD-4C65-B097-FB6906C5BCED}" dt="2023-05-30T20:59:19.644" v="662" actId="1076"/>
          <ac:spMkLst>
            <pc:docMk/>
            <pc:sldMk cId="1580494457" sldId="256"/>
            <ac:spMk id="23" creationId="{50E371F5-B35C-BDE8-0290-8E019E1FF303}"/>
          </ac:spMkLst>
        </pc:spChg>
        <pc:spChg chg="add del mod">
          <ac:chgData name="Chelsia Stallworth" userId="42f79686-1186-44b4-a3f0-7a3db54e96cb" providerId="ADAL" clId="{A0899D7F-D5DD-4C65-B097-FB6906C5BCED}" dt="2023-05-30T19:48:32.417" v="238" actId="478"/>
          <ac:spMkLst>
            <pc:docMk/>
            <pc:sldMk cId="1580494457" sldId="256"/>
            <ac:spMk id="24" creationId="{94D7243F-E618-7E0A-0D1B-400DF3FDF30F}"/>
          </ac:spMkLst>
        </pc:spChg>
        <pc:spChg chg="mod">
          <ac:chgData name="Chelsia Stallworth" userId="42f79686-1186-44b4-a3f0-7a3db54e96cb" providerId="ADAL" clId="{A0899D7F-D5DD-4C65-B097-FB6906C5BCED}" dt="2023-05-30T19:42:17.505" v="180" actId="1076"/>
          <ac:spMkLst>
            <pc:docMk/>
            <pc:sldMk cId="1580494457" sldId="256"/>
            <ac:spMk id="28" creationId="{7C0B9BB9-7B11-F1D9-C0AE-E3B2CD15F201}"/>
          </ac:spMkLst>
        </pc:spChg>
        <pc:spChg chg="mod">
          <ac:chgData name="Chelsia Stallworth" userId="42f79686-1186-44b4-a3f0-7a3db54e96cb" providerId="ADAL" clId="{A0899D7F-D5DD-4C65-B097-FB6906C5BCED}" dt="2023-05-30T21:00:58.321" v="672" actId="207"/>
          <ac:spMkLst>
            <pc:docMk/>
            <pc:sldMk cId="1580494457" sldId="256"/>
            <ac:spMk id="31" creationId="{408E3B30-F133-6F31-9062-1B31005E8142}"/>
          </ac:spMkLst>
        </pc:spChg>
        <pc:spChg chg="mod">
          <ac:chgData name="Chelsia Stallworth" userId="42f79686-1186-44b4-a3f0-7a3db54e96cb" providerId="ADAL" clId="{A0899D7F-D5DD-4C65-B097-FB6906C5BCED}" dt="2023-05-30T21:04:23.974" v="681" actId="1076"/>
          <ac:spMkLst>
            <pc:docMk/>
            <pc:sldMk cId="1580494457" sldId="256"/>
            <ac:spMk id="32" creationId="{5570765A-BCE1-5D76-28C3-B63BBB03EE98}"/>
          </ac:spMkLst>
        </pc:spChg>
        <pc:spChg chg="mod">
          <ac:chgData name="Chelsia Stallworth" userId="42f79686-1186-44b4-a3f0-7a3db54e96cb" providerId="ADAL" clId="{A0899D7F-D5DD-4C65-B097-FB6906C5BCED}" dt="2023-05-30T21:25:25.432" v="811" actId="1076"/>
          <ac:spMkLst>
            <pc:docMk/>
            <pc:sldMk cId="1580494457" sldId="256"/>
            <ac:spMk id="33" creationId="{D92D898C-F429-404F-49ED-FF20E1BD4E49}"/>
          </ac:spMkLst>
        </pc:spChg>
        <pc:spChg chg="mod">
          <ac:chgData name="Chelsia Stallworth" userId="42f79686-1186-44b4-a3f0-7a3db54e96cb" providerId="ADAL" clId="{A0899D7F-D5DD-4C65-B097-FB6906C5BCED}" dt="2023-05-30T19:40:23.336" v="174" actId="1076"/>
          <ac:spMkLst>
            <pc:docMk/>
            <pc:sldMk cId="1580494457" sldId="256"/>
            <ac:spMk id="40" creationId="{AEA85E47-5B75-0ABC-C66F-92976BCC9042}"/>
          </ac:spMkLst>
        </pc:spChg>
        <pc:spChg chg="add mod">
          <ac:chgData name="Chelsia Stallworth" userId="42f79686-1186-44b4-a3f0-7a3db54e96cb" providerId="ADAL" clId="{A0899D7F-D5DD-4C65-B097-FB6906C5BCED}" dt="2023-05-30T20:59:02.236" v="661" actId="1076"/>
          <ac:spMkLst>
            <pc:docMk/>
            <pc:sldMk cId="1580494457" sldId="256"/>
            <ac:spMk id="48" creationId="{8D1C6EFF-DF17-C985-1CBB-BCDB676CEE6B}"/>
          </ac:spMkLst>
        </pc:spChg>
        <pc:spChg chg="mod">
          <ac:chgData name="Chelsia Stallworth" userId="42f79686-1186-44b4-a3f0-7a3db54e96cb" providerId="ADAL" clId="{A0899D7F-D5DD-4C65-B097-FB6906C5BCED}" dt="2023-05-30T21:25:42.323" v="812" actId="1076"/>
          <ac:spMkLst>
            <pc:docMk/>
            <pc:sldMk cId="1580494457" sldId="256"/>
            <ac:spMk id="49" creationId="{E9B38F05-6ED1-C7A8-94F6-DDE069B26A9D}"/>
          </ac:spMkLst>
        </pc:spChg>
        <pc:spChg chg="add del mod">
          <ac:chgData name="Chelsia Stallworth" userId="42f79686-1186-44b4-a3f0-7a3db54e96cb" providerId="ADAL" clId="{A0899D7F-D5DD-4C65-B097-FB6906C5BCED}" dt="2023-05-30T19:51:08.737" v="260" actId="478"/>
          <ac:spMkLst>
            <pc:docMk/>
            <pc:sldMk cId="1580494457" sldId="256"/>
            <ac:spMk id="54" creationId="{73D78FD9-B999-954A-90DB-0CDCC59FA436}"/>
          </ac:spMkLst>
        </pc:spChg>
        <pc:spChg chg="mod">
          <ac:chgData name="Chelsia Stallworth" userId="42f79686-1186-44b4-a3f0-7a3db54e96cb" providerId="ADAL" clId="{A0899D7F-D5DD-4C65-B097-FB6906C5BCED}" dt="2023-05-30T19:37:48.833" v="157" actId="1076"/>
          <ac:spMkLst>
            <pc:docMk/>
            <pc:sldMk cId="1580494457" sldId="256"/>
            <ac:spMk id="59" creationId="{D7B262B5-6B15-33C9-CD73-09F74B7F968B}"/>
          </ac:spMkLst>
        </pc:spChg>
        <pc:spChg chg="add">
          <ac:chgData name="Chelsia Stallworth" userId="42f79686-1186-44b4-a3f0-7a3db54e96cb" providerId="ADAL" clId="{A0899D7F-D5DD-4C65-B097-FB6906C5BCED}" dt="2023-05-30T19:52:12.474" v="267" actId="11529"/>
          <ac:spMkLst>
            <pc:docMk/>
            <pc:sldMk cId="1580494457" sldId="256"/>
            <ac:spMk id="64" creationId="{C1C53EB7-3C04-4D3F-9632-87CD0170367C}"/>
          </ac:spMkLst>
        </pc:spChg>
        <pc:spChg chg="add mod">
          <ac:chgData name="Chelsia Stallworth" userId="42f79686-1186-44b4-a3f0-7a3db54e96cb" providerId="ADAL" clId="{A0899D7F-D5DD-4C65-B097-FB6906C5BCED}" dt="2023-05-30T20:00:33.565" v="325" actId="14100"/>
          <ac:spMkLst>
            <pc:docMk/>
            <pc:sldMk cId="1580494457" sldId="256"/>
            <ac:spMk id="74" creationId="{58EDF2FB-0DEC-D56B-69D0-78AFC6B44F78}"/>
          </ac:spMkLst>
        </pc:spChg>
        <pc:spChg chg="add del mod">
          <ac:chgData name="Chelsia Stallworth" userId="42f79686-1186-44b4-a3f0-7a3db54e96cb" providerId="ADAL" clId="{A0899D7F-D5DD-4C65-B097-FB6906C5BCED}" dt="2023-05-30T19:58:56.265" v="302" actId="478"/>
          <ac:spMkLst>
            <pc:docMk/>
            <pc:sldMk cId="1580494457" sldId="256"/>
            <ac:spMk id="77" creationId="{5C6F1F7F-1A59-CE12-30F4-E597E6F58B5A}"/>
          </ac:spMkLst>
        </pc:spChg>
        <pc:spChg chg="add del">
          <ac:chgData name="Chelsia Stallworth" userId="42f79686-1186-44b4-a3f0-7a3db54e96cb" providerId="ADAL" clId="{A0899D7F-D5DD-4C65-B097-FB6906C5BCED}" dt="2023-05-30T19:58:49.767" v="300" actId="11529"/>
          <ac:spMkLst>
            <pc:docMk/>
            <pc:sldMk cId="1580494457" sldId="256"/>
            <ac:spMk id="78" creationId="{A5E3C4DE-20F9-747C-AB80-905F6F9301EB}"/>
          </ac:spMkLst>
        </pc:spChg>
        <pc:spChg chg="add mod">
          <ac:chgData name="Chelsia Stallworth" userId="42f79686-1186-44b4-a3f0-7a3db54e96cb" providerId="ADAL" clId="{A0899D7F-D5DD-4C65-B097-FB6906C5BCED}" dt="2023-05-30T20:14:37.332" v="473" actId="14100"/>
          <ac:spMkLst>
            <pc:docMk/>
            <pc:sldMk cId="1580494457" sldId="256"/>
            <ac:spMk id="79" creationId="{784CCAE4-11E8-C02C-D8C7-8FF22FAD46EC}"/>
          </ac:spMkLst>
        </pc:spChg>
        <pc:spChg chg="add mod">
          <ac:chgData name="Chelsia Stallworth" userId="42f79686-1186-44b4-a3f0-7a3db54e96cb" providerId="ADAL" clId="{A0899D7F-D5DD-4C65-B097-FB6906C5BCED}" dt="2023-05-30T20:14:18.075" v="470" actId="14100"/>
          <ac:spMkLst>
            <pc:docMk/>
            <pc:sldMk cId="1580494457" sldId="256"/>
            <ac:spMk id="81" creationId="{BE1DB7C6-B9AC-FBE5-8299-9AE8B4E7E25B}"/>
          </ac:spMkLst>
        </pc:spChg>
        <pc:spChg chg="add mod">
          <ac:chgData name="Chelsia Stallworth" userId="42f79686-1186-44b4-a3f0-7a3db54e96cb" providerId="ADAL" clId="{A0899D7F-D5DD-4C65-B097-FB6906C5BCED}" dt="2023-05-30T20:15:38.667" v="483" actId="1076"/>
          <ac:spMkLst>
            <pc:docMk/>
            <pc:sldMk cId="1580494457" sldId="256"/>
            <ac:spMk id="83" creationId="{AB36F016-3E5F-3169-AA7E-0263C59157FA}"/>
          </ac:spMkLst>
        </pc:spChg>
        <pc:spChg chg="add mod">
          <ac:chgData name="Chelsia Stallworth" userId="42f79686-1186-44b4-a3f0-7a3db54e96cb" providerId="ADAL" clId="{A0899D7F-D5DD-4C65-B097-FB6906C5BCED}" dt="2023-05-30T20:11:06.702" v="441" actId="1076"/>
          <ac:spMkLst>
            <pc:docMk/>
            <pc:sldMk cId="1580494457" sldId="256"/>
            <ac:spMk id="89" creationId="{878E3A9C-D4C4-1FC7-542B-699FE68FE3CB}"/>
          </ac:spMkLst>
        </pc:spChg>
        <pc:spChg chg="add mod">
          <ac:chgData name="Chelsia Stallworth" userId="42f79686-1186-44b4-a3f0-7a3db54e96cb" providerId="ADAL" clId="{A0899D7F-D5DD-4C65-B097-FB6906C5BCED}" dt="2023-05-30T20:46:53.631" v="519" actId="1076"/>
          <ac:spMkLst>
            <pc:docMk/>
            <pc:sldMk cId="1580494457" sldId="256"/>
            <ac:spMk id="98" creationId="{21D8EC2A-6650-03B8-A6E3-3D89AA58E75F}"/>
          </ac:spMkLst>
        </pc:spChg>
        <pc:spChg chg="add del mod">
          <ac:chgData name="Chelsia Stallworth" userId="42f79686-1186-44b4-a3f0-7a3db54e96cb" providerId="ADAL" clId="{A0899D7F-D5DD-4C65-B097-FB6906C5BCED}" dt="2023-05-30T20:52:46.938" v="570"/>
          <ac:spMkLst>
            <pc:docMk/>
            <pc:sldMk cId="1580494457" sldId="256"/>
            <ac:spMk id="99" creationId="{2AECE6DD-B386-D828-D03F-31E698CEA4FB}"/>
          </ac:spMkLst>
        </pc:spChg>
        <pc:spChg chg="add del mod">
          <ac:chgData name="Chelsia Stallworth" userId="42f79686-1186-44b4-a3f0-7a3db54e96cb" providerId="ADAL" clId="{A0899D7F-D5DD-4C65-B097-FB6906C5BCED}" dt="2023-05-30T20:59:34.655" v="670" actId="478"/>
          <ac:spMkLst>
            <pc:docMk/>
            <pc:sldMk cId="1580494457" sldId="256"/>
            <ac:spMk id="101" creationId="{C74A9009-ECEF-57C4-7EBD-2B69325FF122}"/>
          </ac:spMkLst>
        </pc:spChg>
        <pc:spChg chg="add mod">
          <ac:chgData name="Chelsia Stallworth" userId="42f79686-1186-44b4-a3f0-7a3db54e96cb" providerId="ADAL" clId="{A0899D7F-D5DD-4C65-B097-FB6906C5BCED}" dt="2023-05-30T20:58:24.566" v="656" actId="1076"/>
          <ac:spMkLst>
            <pc:docMk/>
            <pc:sldMk cId="1580494457" sldId="256"/>
            <ac:spMk id="115" creationId="{2A9344B7-41BB-494D-87E8-899682EC7076}"/>
          </ac:spMkLst>
        </pc:spChg>
        <pc:spChg chg="add mod">
          <ac:chgData name="Chelsia Stallworth" userId="42f79686-1186-44b4-a3f0-7a3db54e96cb" providerId="ADAL" clId="{A0899D7F-D5DD-4C65-B097-FB6906C5BCED}" dt="2023-05-30T21:23:32.259" v="799" actId="1076"/>
          <ac:spMkLst>
            <pc:docMk/>
            <pc:sldMk cId="1580494457" sldId="256"/>
            <ac:spMk id="116" creationId="{A6724899-AE1F-FA87-4C8A-31561B153B01}"/>
          </ac:spMkLst>
        </pc:spChg>
        <pc:spChg chg="add mod">
          <ac:chgData name="Chelsia Stallworth" userId="42f79686-1186-44b4-a3f0-7a3db54e96cb" providerId="ADAL" clId="{A0899D7F-D5DD-4C65-B097-FB6906C5BCED}" dt="2023-05-30T21:24:26.437" v="804" actId="1076"/>
          <ac:spMkLst>
            <pc:docMk/>
            <pc:sldMk cId="1580494457" sldId="256"/>
            <ac:spMk id="117" creationId="{232032CF-922C-5A26-922F-9BE522F788DD}"/>
          </ac:spMkLst>
        </pc:spChg>
        <pc:picChg chg="add del mod">
          <ac:chgData name="Chelsia Stallworth" userId="42f79686-1186-44b4-a3f0-7a3db54e96cb" providerId="ADAL" clId="{A0899D7F-D5DD-4C65-B097-FB6906C5BCED}" dt="2023-07-19T22:56:04.869" v="834" actId="1076"/>
          <ac:picMkLst>
            <pc:docMk/>
            <pc:sldMk cId="1580494457" sldId="256"/>
            <ac:picMk id="5" creationId="{96BFF817-27A3-67A9-9E66-078B7D8CAB00}"/>
          </ac:picMkLst>
        </pc:picChg>
        <pc:picChg chg="add del mod">
          <ac:chgData name="Chelsia Stallworth" userId="42f79686-1186-44b4-a3f0-7a3db54e96cb" providerId="ADAL" clId="{A0899D7F-D5DD-4C65-B097-FB6906C5BCED}" dt="2023-05-30T19:04:30.792" v="25" actId="478"/>
          <ac:picMkLst>
            <pc:docMk/>
            <pc:sldMk cId="1580494457" sldId="256"/>
            <ac:picMk id="22" creationId="{CA4A1B4E-3291-50EE-7DDE-DCC51F765D63}"/>
          </ac:picMkLst>
        </pc:picChg>
        <pc:picChg chg="add del mod">
          <ac:chgData name="Chelsia Stallworth" userId="42f79686-1186-44b4-a3f0-7a3db54e96cb" providerId="ADAL" clId="{A0899D7F-D5DD-4C65-B097-FB6906C5BCED}" dt="2023-05-30T19:48:33.415" v="239" actId="478"/>
          <ac:picMkLst>
            <pc:docMk/>
            <pc:sldMk cId="1580494457" sldId="256"/>
            <ac:picMk id="26" creationId="{C9CFAF09-6BEC-4B48-93D9-CAAD549ED8A7}"/>
          </ac:picMkLst>
        </pc:picChg>
        <pc:picChg chg="del mod">
          <ac:chgData name="Chelsia Stallworth" userId="42f79686-1186-44b4-a3f0-7a3db54e96cb" providerId="ADAL" clId="{A0899D7F-D5DD-4C65-B097-FB6906C5BCED}" dt="2023-05-30T19:45:21.790" v="196" actId="478"/>
          <ac:picMkLst>
            <pc:docMk/>
            <pc:sldMk cId="1580494457" sldId="256"/>
            <ac:picMk id="29" creationId="{853087FE-4870-6A0F-0529-F99226C2E5CA}"/>
          </ac:picMkLst>
        </pc:picChg>
        <pc:picChg chg="mod">
          <ac:chgData name="Chelsia Stallworth" userId="42f79686-1186-44b4-a3f0-7a3db54e96cb" providerId="ADAL" clId="{A0899D7F-D5DD-4C65-B097-FB6906C5BCED}" dt="2023-05-30T19:42:22.628" v="182" actId="1076"/>
          <ac:picMkLst>
            <pc:docMk/>
            <pc:sldMk cId="1580494457" sldId="256"/>
            <ac:picMk id="30" creationId="{7707A893-D780-C00B-2D8C-B5766BA67415}"/>
          </ac:picMkLst>
        </pc:picChg>
        <pc:picChg chg="del">
          <ac:chgData name="Chelsia Stallworth" userId="42f79686-1186-44b4-a3f0-7a3db54e96cb" providerId="ADAL" clId="{A0899D7F-D5DD-4C65-B097-FB6906C5BCED}" dt="2023-05-30T19:26:56.633" v="113" actId="478"/>
          <ac:picMkLst>
            <pc:docMk/>
            <pc:sldMk cId="1580494457" sldId="256"/>
            <ac:picMk id="34" creationId="{D53F5C8A-009C-39F2-FD6D-2E69B950E203}"/>
          </ac:picMkLst>
        </pc:picChg>
        <pc:picChg chg="del">
          <ac:chgData name="Chelsia Stallworth" userId="42f79686-1186-44b4-a3f0-7a3db54e96cb" providerId="ADAL" clId="{A0899D7F-D5DD-4C65-B097-FB6906C5BCED}" dt="2023-05-30T19:27:20.014" v="116" actId="478"/>
          <ac:picMkLst>
            <pc:docMk/>
            <pc:sldMk cId="1580494457" sldId="256"/>
            <ac:picMk id="35" creationId="{314D8EC0-FB33-2165-AD33-661EF267911C}"/>
          </ac:picMkLst>
        </pc:picChg>
        <pc:picChg chg="add del mod">
          <ac:chgData name="Chelsia Stallworth" userId="42f79686-1186-44b4-a3f0-7a3db54e96cb" providerId="ADAL" clId="{A0899D7F-D5DD-4C65-B097-FB6906C5BCED}" dt="2023-05-30T19:48:34.350" v="241" actId="478"/>
          <ac:picMkLst>
            <pc:docMk/>
            <pc:sldMk cId="1580494457" sldId="256"/>
            <ac:picMk id="37" creationId="{554EA7BA-1D71-8CFA-FF46-3E1AA076DA81}"/>
          </ac:picMkLst>
        </pc:picChg>
        <pc:picChg chg="add del mod">
          <ac:chgData name="Chelsia Stallworth" userId="42f79686-1186-44b4-a3f0-7a3db54e96cb" providerId="ADAL" clId="{A0899D7F-D5DD-4C65-B097-FB6906C5BCED}" dt="2023-05-30T19:48:31.176" v="237" actId="478"/>
          <ac:picMkLst>
            <pc:docMk/>
            <pc:sldMk cId="1580494457" sldId="256"/>
            <ac:picMk id="41" creationId="{5CFA341C-AF0B-CB3B-B72F-698AAB796CE0}"/>
          </ac:picMkLst>
        </pc:picChg>
        <pc:picChg chg="add mod">
          <ac:chgData name="Chelsia Stallworth" userId="42f79686-1186-44b4-a3f0-7a3db54e96cb" providerId="ADAL" clId="{A0899D7F-D5DD-4C65-B097-FB6906C5BCED}" dt="2023-05-30T19:44:26.915" v="187" actId="1076"/>
          <ac:picMkLst>
            <pc:docMk/>
            <pc:sldMk cId="1580494457" sldId="256"/>
            <ac:picMk id="42" creationId="{4F9F90C5-1CDB-DB27-5962-A62C51020FD1}"/>
          </ac:picMkLst>
        </pc:picChg>
        <pc:picChg chg="add del mod">
          <ac:chgData name="Chelsia Stallworth" userId="42f79686-1186-44b4-a3f0-7a3db54e96cb" providerId="ADAL" clId="{A0899D7F-D5DD-4C65-B097-FB6906C5BCED}" dt="2023-05-30T19:44:45.703" v="190" actId="478"/>
          <ac:picMkLst>
            <pc:docMk/>
            <pc:sldMk cId="1580494457" sldId="256"/>
            <ac:picMk id="43" creationId="{AEBB9489-323F-CB6E-9561-DBEFCFE09511}"/>
          </ac:picMkLst>
        </pc:picChg>
        <pc:picChg chg="add mod">
          <ac:chgData name="Chelsia Stallworth" userId="42f79686-1186-44b4-a3f0-7a3db54e96cb" providerId="ADAL" clId="{A0899D7F-D5DD-4C65-B097-FB6906C5BCED}" dt="2023-05-30T19:44:58.607" v="193" actId="1076"/>
          <ac:picMkLst>
            <pc:docMk/>
            <pc:sldMk cId="1580494457" sldId="256"/>
            <ac:picMk id="44" creationId="{8D8A57B2-A0C6-B756-A131-82586E145C21}"/>
          </ac:picMkLst>
        </pc:picChg>
        <pc:picChg chg="add mod">
          <ac:chgData name="Chelsia Stallworth" userId="42f79686-1186-44b4-a3f0-7a3db54e96cb" providerId="ADAL" clId="{A0899D7F-D5DD-4C65-B097-FB6906C5BCED}" dt="2023-05-30T19:45:10.471" v="195" actId="1076"/>
          <ac:picMkLst>
            <pc:docMk/>
            <pc:sldMk cId="1580494457" sldId="256"/>
            <ac:picMk id="45" creationId="{0D7B7971-41EB-B117-EAE5-51E9E7C13A7B}"/>
          </ac:picMkLst>
        </pc:picChg>
        <pc:picChg chg="add mod">
          <ac:chgData name="Chelsia Stallworth" userId="42f79686-1186-44b4-a3f0-7a3db54e96cb" providerId="ADAL" clId="{A0899D7F-D5DD-4C65-B097-FB6906C5BCED}" dt="2023-05-30T19:45:37.399" v="198" actId="1076"/>
          <ac:picMkLst>
            <pc:docMk/>
            <pc:sldMk cId="1580494457" sldId="256"/>
            <ac:picMk id="46" creationId="{36BE084F-63CC-283C-33A0-50AE21ACE762}"/>
          </ac:picMkLst>
        </pc:picChg>
        <pc:picChg chg="mod">
          <ac:chgData name="Chelsia Stallworth" userId="42f79686-1186-44b4-a3f0-7a3db54e96cb" providerId="ADAL" clId="{A0899D7F-D5DD-4C65-B097-FB6906C5BCED}" dt="2023-05-30T19:42:14.535" v="179" actId="1076"/>
          <ac:picMkLst>
            <pc:docMk/>
            <pc:sldMk cId="1580494457" sldId="256"/>
            <ac:picMk id="50" creationId="{2A3290AE-F205-E84B-253E-6498F3E04556}"/>
          </ac:picMkLst>
        </pc:picChg>
        <pc:picChg chg="del mod">
          <ac:chgData name="Chelsia Stallworth" userId="42f79686-1186-44b4-a3f0-7a3db54e96cb" providerId="ADAL" clId="{A0899D7F-D5DD-4C65-B097-FB6906C5BCED}" dt="2023-05-30T19:44:47.070" v="191" actId="478"/>
          <ac:picMkLst>
            <pc:docMk/>
            <pc:sldMk cId="1580494457" sldId="256"/>
            <ac:picMk id="51" creationId="{468B277D-8F02-68A8-DBA2-4DD55A1CF85A}"/>
          </ac:picMkLst>
        </pc:picChg>
        <pc:picChg chg="mod">
          <ac:chgData name="Chelsia Stallworth" userId="42f79686-1186-44b4-a3f0-7a3db54e96cb" providerId="ADAL" clId="{A0899D7F-D5DD-4C65-B097-FB6906C5BCED}" dt="2023-05-30T19:42:06.006" v="178" actId="1076"/>
          <ac:picMkLst>
            <pc:docMk/>
            <pc:sldMk cId="1580494457" sldId="256"/>
            <ac:picMk id="52" creationId="{1EE9DA4B-047A-1DF4-8AA5-D84267CBFCD2}"/>
          </ac:picMkLst>
        </pc:picChg>
        <pc:picChg chg="del">
          <ac:chgData name="Chelsia Stallworth" userId="42f79686-1186-44b4-a3f0-7a3db54e96cb" providerId="ADAL" clId="{A0899D7F-D5DD-4C65-B097-FB6906C5BCED}" dt="2023-05-30T19:03:22.435" v="20" actId="478"/>
          <ac:picMkLst>
            <pc:docMk/>
            <pc:sldMk cId="1580494457" sldId="256"/>
            <ac:picMk id="53" creationId="{B5146E64-4FDE-235B-742E-0BA8814E9558}"/>
          </ac:picMkLst>
        </pc:picChg>
        <pc:picChg chg="add mod">
          <ac:chgData name="Chelsia Stallworth" userId="42f79686-1186-44b4-a3f0-7a3db54e96cb" providerId="ADAL" clId="{A0899D7F-D5DD-4C65-B097-FB6906C5BCED}" dt="2023-05-30T20:10:15.973" v="433" actId="1076"/>
          <ac:picMkLst>
            <pc:docMk/>
            <pc:sldMk cId="1580494457" sldId="256"/>
            <ac:picMk id="55" creationId="{D1063CD2-C453-7134-370F-ED4FA5FA8D5F}"/>
          </ac:picMkLst>
        </pc:picChg>
        <pc:picChg chg="del">
          <ac:chgData name="Chelsia Stallworth" userId="42f79686-1186-44b4-a3f0-7a3db54e96cb" providerId="ADAL" clId="{A0899D7F-D5DD-4C65-B097-FB6906C5BCED}" dt="2023-05-30T19:43:50.648" v="183" actId="478"/>
          <ac:picMkLst>
            <pc:docMk/>
            <pc:sldMk cId="1580494457" sldId="256"/>
            <ac:picMk id="56" creationId="{258351B2-4345-EEED-1818-5F4FE7830AB5}"/>
          </ac:picMkLst>
        </pc:picChg>
        <pc:picChg chg="mod">
          <ac:chgData name="Chelsia Stallworth" userId="42f79686-1186-44b4-a3f0-7a3db54e96cb" providerId="ADAL" clId="{A0899D7F-D5DD-4C65-B097-FB6906C5BCED}" dt="2023-07-19T22:54:33.126" v="828" actId="1076"/>
          <ac:picMkLst>
            <pc:docMk/>
            <pc:sldMk cId="1580494457" sldId="256"/>
            <ac:picMk id="57" creationId="{0E834D2D-E729-F6FB-37EC-A032E884D894}"/>
          </ac:picMkLst>
        </pc:picChg>
        <pc:picChg chg="add mod">
          <ac:chgData name="Chelsia Stallworth" userId="42f79686-1186-44b4-a3f0-7a3db54e96cb" providerId="ADAL" clId="{A0899D7F-D5DD-4C65-B097-FB6906C5BCED}" dt="2023-05-30T20:10:21.390" v="434" actId="1076"/>
          <ac:picMkLst>
            <pc:docMk/>
            <pc:sldMk cId="1580494457" sldId="256"/>
            <ac:picMk id="58" creationId="{224436B5-4C42-EF69-4264-B643376DFCA4}"/>
          </ac:picMkLst>
        </pc:picChg>
        <pc:picChg chg="del">
          <ac:chgData name="Chelsia Stallworth" userId="42f79686-1186-44b4-a3f0-7a3db54e96cb" providerId="ADAL" clId="{A0899D7F-D5DD-4C65-B097-FB6906C5BCED}" dt="2023-05-30T19:04:07.352" v="22" actId="478"/>
          <ac:picMkLst>
            <pc:docMk/>
            <pc:sldMk cId="1580494457" sldId="256"/>
            <ac:picMk id="60" creationId="{909E47CD-D1E8-4E27-62B1-E63C3A9F20FB}"/>
          </ac:picMkLst>
        </pc:picChg>
        <pc:picChg chg="add del mod">
          <ac:chgData name="Chelsia Stallworth" userId="42f79686-1186-44b4-a3f0-7a3db54e96cb" providerId="ADAL" clId="{A0899D7F-D5DD-4C65-B097-FB6906C5BCED}" dt="2023-05-30T19:57:54.656" v="295" actId="478"/>
          <ac:picMkLst>
            <pc:docMk/>
            <pc:sldMk cId="1580494457" sldId="256"/>
            <ac:picMk id="61" creationId="{F4CDDC6F-ECFF-66FE-B0A0-316C1CB7DBE0}"/>
          </ac:picMkLst>
        </pc:picChg>
        <pc:picChg chg="mod">
          <ac:chgData name="Chelsia Stallworth" userId="42f79686-1186-44b4-a3f0-7a3db54e96cb" providerId="ADAL" clId="{A0899D7F-D5DD-4C65-B097-FB6906C5BCED}" dt="2023-05-30T19:37:44.887" v="156" actId="1076"/>
          <ac:picMkLst>
            <pc:docMk/>
            <pc:sldMk cId="1580494457" sldId="256"/>
            <ac:picMk id="62" creationId="{8BF278A8-73F0-8A33-C7F5-C2BD9F967209}"/>
          </ac:picMkLst>
        </pc:picChg>
        <pc:picChg chg="mod">
          <ac:chgData name="Chelsia Stallworth" userId="42f79686-1186-44b4-a3f0-7a3db54e96cb" providerId="ADAL" clId="{A0899D7F-D5DD-4C65-B097-FB6906C5BCED}" dt="2023-05-30T19:37:51.519" v="158" actId="1076"/>
          <ac:picMkLst>
            <pc:docMk/>
            <pc:sldMk cId="1580494457" sldId="256"/>
            <ac:picMk id="63" creationId="{F8A52BD3-CBC8-7CEE-41B1-7D36BCCEE3E0}"/>
          </ac:picMkLst>
        </pc:picChg>
        <pc:picChg chg="mod">
          <ac:chgData name="Chelsia Stallworth" userId="42f79686-1186-44b4-a3f0-7a3db54e96cb" providerId="ADAL" clId="{A0899D7F-D5DD-4C65-B097-FB6906C5BCED}" dt="2023-05-30T19:37:55.503" v="159" actId="1076"/>
          <ac:picMkLst>
            <pc:docMk/>
            <pc:sldMk cId="1580494457" sldId="256"/>
            <ac:picMk id="65" creationId="{C4D31DD0-DC5D-198A-A588-E4A425E66893}"/>
          </ac:picMkLst>
        </pc:picChg>
        <pc:picChg chg="mod">
          <ac:chgData name="Chelsia Stallworth" userId="42f79686-1186-44b4-a3f0-7a3db54e96cb" providerId="ADAL" clId="{A0899D7F-D5DD-4C65-B097-FB6906C5BCED}" dt="2023-05-30T19:37:59.042" v="160" actId="1076"/>
          <ac:picMkLst>
            <pc:docMk/>
            <pc:sldMk cId="1580494457" sldId="256"/>
            <ac:picMk id="66" creationId="{E1497E8D-1401-A81B-7367-7783D3D3493C}"/>
          </ac:picMkLst>
        </pc:picChg>
        <pc:picChg chg="mod">
          <ac:chgData name="Chelsia Stallworth" userId="42f79686-1186-44b4-a3f0-7a3db54e96cb" providerId="ADAL" clId="{A0899D7F-D5DD-4C65-B097-FB6906C5BCED}" dt="2023-05-30T21:26:40.335" v="821" actId="1076"/>
          <ac:picMkLst>
            <pc:docMk/>
            <pc:sldMk cId="1580494457" sldId="256"/>
            <ac:picMk id="67" creationId="{3F006CCA-5C88-3B7E-737E-504829BCF19B}"/>
          </ac:picMkLst>
        </pc:picChg>
        <pc:picChg chg="mod">
          <ac:chgData name="Chelsia Stallworth" userId="42f79686-1186-44b4-a3f0-7a3db54e96cb" providerId="ADAL" clId="{A0899D7F-D5DD-4C65-B097-FB6906C5BCED}" dt="2023-05-30T19:38:06.940" v="162" actId="1076"/>
          <ac:picMkLst>
            <pc:docMk/>
            <pc:sldMk cId="1580494457" sldId="256"/>
            <ac:picMk id="68" creationId="{DDFA5827-AA42-9202-1F5B-F7EE5674B366}"/>
          </ac:picMkLst>
        </pc:picChg>
        <pc:picChg chg="mod">
          <ac:chgData name="Chelsia Stallworth" userId="42f79686-1186-44b4-a3f0-7a3db54e96cb" providerId="ADAL" clId="{A0899D7F-D5DD-4C65-B097-FB6906C5BCED}" dt="2023-05-30T19:38:09.948" v="163" actId="1076"/>
          <ac:picMkLst>
            <pc:docMk/>
            <pc:sldMk cId="1580494457" sldId="256"/>
            <ac:picMk id="69" creationId="{5A3DD731-8C77-A773-8E0B-DC468364820F}"/>
          </ac:picMkLst>
        </pc:picChg>
        <pc:picChg chg="mod">
          <ac:chgData name="Chelsia Stallworth" userId="42f79686-1186-44b4-a3f0-7a3db54e96cb" providerId="ADAL" clId="{A0899D7F-D5DD-4C65-B097-FB6906C5BCED}" dt="2023-05-30T21:26:26.430" v="818" actId="1076"/>
          <ac:picMkLst>
            <pc:docMk/>
            <pc:sldMk cId="1580494457" sldId="256"/>
            <ac:picMk id="70" creationId="{B005BA75-C432-08F1-5C9A-C108E4B57E4C}"/>
          </ac:picMkLst>
        </pc:picChg>
        <pc:picChg chg="add del">
          <ac:chgData name="Chelsia Stallworth" userId="42f79686-1186-44b4-a3f0-7a3db54e96cb" providerId="ADAL" clId="{A0899D7F-D5DD-4C65-B097-FB6906C5BCED}" dt="2023-05-30T19:52:26.337" v="269" actId="478"/>
          <ac:picMkLst>
            <pc:docMk/>
            <pc:sldMk cId="1580494457" sldId="256"/>
            <ac:picMk id="71" creationId="{F61A34B5-E77D-A2C9-ACCC-434CFD62898D}"/>
          </ac:picMkLst>
        </pc:picChg>
        <pc:picChg chg="add del">
          <ac:chgData name="Chelsia Stallworth" userId="42f79686-1186-44b4-a3f0-7a3db54e96cb" providerId="ADAL" clId="{A0899D7F-D5DD-4C65-B097-FB6906C5BCED}" dt="2023-05-30T19:53:22.433" v="271" actId="478"/>
          <ac:picMkLst>
            <pc:docMk/>
            <pc:sldMk cId="1580494457" sldId="256"/>
            <ac:picMk id="72" creationId="{2B6FA979-F1A3-1930-B043-841224324151}"/>
          </ac:picMkLst>
        </pc:picChg>
        <pc:picChg chg="add del mod">
          <ac:chgData name="Chelsia Stallworth" userId="42f79686-1186-44b4-a3f0-7a3db54e96cb" providerId="ADAL" clId="{A0899D7F-D5DD-4C65-B097-FB6906C5BCED}" dt="2023-05-30T19:56:25.086" v="280" actId="478"/>
          <ac:picMkLst>
            <pc:docMk/>
            <pc:sldMk cId="1580494457" sldId="256"/>
            <ac:picMk id="73" creationId="{D94CE209-1FF6-652C-D1A8-DF8CFA4C8E6F}"/>
          </ac:picMkLst>
        </pc:picChg>
        <pc:picChg chg="add mod">
          <ac:chgData name="Chelsia Stallworth" userId="42f79686-1186-44b4-a3f0-7a3db54e96cb" providerId="ADAL" clId="{A0899D7F-D5DD-4C65-B097-FB6906C5BCED}" dt="2023-05-30T20:00:39.087" v="326" actId="14100"/>
          <ac:picMkLst>
            <pc:docMk/>
            <pc:sldMk cId="1580494457" sldId="256"/>
            <ac:picMk id="75" creationId="{2190D6B5-CD40-F12B-2ED1-87C5137125D7}"/>
          </ac:picMkLst>
        </pc:picChg>
        <pc:picChg chg="add mod">
          <ac:chgData name="Chelsia Stallworth" userId="42f79686-1186-44b4-a3f0-7a3db54e96cb" providerId="ADAL" clId="{A0899D7F-D5DD-4C65-B097-FB6906C5BCED}" dt="2023-05-30T20:00:48.877" v="328" actId="14100"/>
          <ac:picMkLst>
            <pc:docMk/>
            <pc:sldMk cId="1580494457" sldId="256"/>
            <ac:picMk id="76" creationId="{B51122E8-0CC2-366D-DE18-3B97C3794770}"/>
          </ac:picMkLst>
        </pc:picChg>
        <pc:picChg chg="add mod">
          <ac:chgData name="Chelsia Stallworth" userId="42f79686-1186-44b4-a3f0-7a3db54e96cb" providerId="ADAL" clId="{A0899D7F-D5DD-4C65-B097-FB6906C5BCED}" dt="2023-05-30T21:11:23.510" v="764" actId="1076"/>
          <ac:picMkLst>
            <pc:docMk/>
            <pc:sldMk cId="1580494457" sldId="256"/>
            <ac:picMk id="80" creationId="{0D98CC89-D757-EDD6-4B58-63F336D7E923}"/>
          </ac:picMkLst>
        </pc:picChg>
        <pc:picChg chg="add del mod">
          <ac:chgData name="Chelsia Stallworth" userId="42f79686-1186-44b4-a3f0-7a3db54e96cb" providerId="ADAL" clId="{A0899D7F-D5DD-4C65-B097-FB6906C5BCED}" dt="2023-05-30T20:12:27.656" v="451" actId="478"/>
          <ac:picMkLst>
            <pc:docMk/>
            <pc:sldMk cId="1580494457" sldId="256"/>
            <ac:picMk id="82" creationId="{A208CC12-3813-0CC4-35AA-43599FFE0A32}"/>
          </ac:picMkLst>
        </pc:picChg>
        <pc:picChg chg="add del mod">
          <ac:chgData name="Chelsia Stallworth" userId="42f79686-1186-44b4-a3f0-7a3db54e96cb" providerId="ADAL" clId="{A0899D7F-D5DD-4C65-B097-FB6906C5BCED}" dt="2023-05-30T20:12:45.639" v="454" actId="478"/>
          <ac:picMkLst>
            <pc:docMk/>
            <pc:sldMk cId="1580494457" sldId="256"/>
            <ac:picMk id="84" creationId="{DF2CC44A-A88C-AD83-C78A-DEF3F7C0110D}"/>
          </ac:picMkLst>
        </pc:picChg>
        <pc:picChg chg="add del mod">
          <ac:chgData name="Chelsia Stallworth" userId="42f79686-1186-44b4-a3f0-7a3db54e96cb" providerId="ADAL" clId="{A0899D7F-D5DD-4C65-B097-FB6906C5BCED}" dt="2023-05-30T20:13:00.893" v="458" actId="478"/>
          <ac:picMkLst>
            <pc:docMk/>
            <pc:sldMk cId="1580494457" sldId="256"/>
            <ac:picMk id="85" creationId="{131ED4DE-5319-CBC8-E3E7-86A22ED15C31}"/>
          </ac:picMkLst>
        </pc:picChg>
        <pc:picChg chg="add mod">
          <ac:chgData name="Chelsia Stallworth" userId="42f79686-1186-44b4-a3f0-7a3db54e96cb" providerId="ADAL" clId="{A0899D7F-D5DD-4C65-B097-FB6906C5BCED}" dt="2023-07-19T22:55:36.039" v="833" actId="1076"/>
          <ac:picMkLst>
            <pc:docMk/>
            <pc:sldMk cId="1580494457" sldId="256"/>
            <ac:picMk id="86" creationId="{7F361F0E-7518-A01B-1037-6312FEE59544}"/>
          </ac:picMkLst>
        </pc:picChg>
        <pc:picChg chg="add del mod">
          <ac:chgData name="Chelsia Stallworth" userId="42f79686-1186-44b4-a3f0-7a3db54e96cb" providerId="ADAL" clId="{A0899D7F-D5DD-4C65-B097-FB6906C5BCED}" dt="2023-05-30T20:13:02.408" v="459" actId="478"/>
          <ac:picMkLst>
            <pc:docMk/>
            <pc:sldMk cId="1580494457" sldId="256"/>
            <ac:picMk id="87" creationId="{1468DD61-2CED-C903-D775-AF45F80C0B80}"/>
          </ac:picMkLst>
        </pc:picChg>
        <pc:picChg chg="add del mod">
          <ac:chgData name="Chelsia Stallworth" userId="42f79686-1186-44b4-a3f0-7a3db54e96cb" providerId="ADAL" clId="{A0899D7F-D5DD-4C65-B097-FB6906C5BCED}" dt="2023-05-30T20:13:54.536" v="468" actId="478"/>
          <ac:picMkLst>
            <pc:docMk/>
            <pc:sldMk cId="1580494457" sldId="256"/>
            <ac:picMk id="88" creationId="{FCED06F0-91BE-2321-6F1F-C4CFEDC48CDE}"/>
          </ac:picMkLst>
        </pc:picChg>
        <pc:picChg chg="add mod">
          <ac:chgData name="Chelsia Stallworth" userId="42f79686-1186-44b4-a3f0-7a3db54e96cb" providerId="ADAL" clId="{A0899D7F-D5DD-4C65-B097-FB6906C5BCED}" dt="2023-05-30T20:11:13.152" v="443" actId="1076"/>
          <ac:picMkLst>
            <pc:docMk/>
            <pc:sldMk cId="1580494457" sldId="256"/>
            <ac:picMk id="90" creationId="{B076A7BB-E4FD-8E6B-CD95-99DC401FBBFD}"/>
          </ac:picMkLst>
        </pc:picChg>
        <pc:picChg chg="add mod">
          <ac:chgData name="Chelsia Stallworth" userId="42f79686-1186-44b4-a3f0-7a3db54e96cb" providerId="ADAL" clId="{A0899D7F-D5DD-4C65-B097-FB6906C5BCED}" dt="2023-05-30T20:11:22.440" v="445" actId="1076"/>
          <ac:picMkLst>
            <pc:docMk/>
            <pc:sldMk cId="1580494457" sldId="256"/>
            <ac:picMk id="91" creationId="{13EF3B34-A277-2E23-E3A8-8CE5AD70BC94}"/>
          </ac:picMkLst>
        </pc:picChg>
        <pc:picChg chg="add mod">
          <ac:chgData name="Chelsia Stallworth" userId="42f79686-1186-44b4-a3f0-7a3db54e96cb" providerId="ADAL" clId="{A0899D7F-D5DD-4C65-B097-FB6906C5BCED}" dt="2023-05-30T20:14:43.660" v="474" actId="14100"/>
          <ac:picMkLst>
            <pc:docMk/>
            <pc:sldMk cId="1580494457" sldId="256"/>
            <ac:picMk id="92" creationId="{E6BFE252-5994-7368-7F23-F4185AF64BED}"/>
          </ac:picMkLst>
        </pc:picChg>
        <pc:picChg chg="add mod">
          <ac:chgData name="Chelsia Stallworth" userId="42f79686-1186-44b4-a3f0-7a3db54e96cb" providerId="ADAL" clId="{A0899D7F-D5DD-4C65-B097-FB6906C5BCED}" dt="2023-05-30T20:14:59.150" v="476" actId="14100"/>
          <ac:picMkLst>
            <pc:docMk/>
            <pc:sldMk cId="1580494457" sldId="256"/>
            <ac:picMk id="93" creationId="{5BB9062A-6396-A3E8-FF55-99EA2DB03B33}"/>
          </ac:picMkLst>
        </pc:picChg>
        <pc:picChg chg="add mod">
          <ac:chgData name="Chelsia Stallworth" userId="42f79686-1186-44b4-a3f0-7a3db54e96cb" providerId="ADAL" clId="{A0899D7F-D5DD-4C65-B097-FB6906C5BCED}" dt="2023-05-30T20:15:04.801" v="477" actId="14100"/>
          <ac:picMkLst>
            <pc:docMk/>
            <pc:sldMk cId="1580494457" sldId="256"/>
            <ac:picMk id="94" creationId="{2F56662E-800D-8F93-7F18-B29C1D6E460E}"/>
          </ac:picMkLst>
        </pc:picChg>
        <pc:picChg chg="add mod">
          <ac:chgData name="Chelsia Stallworth" userId="42f79686-1186-44b4-a3f0-7a3db54e96cb" providerId="ADAL" clId="{A0899D7F-D5DD-4C65-B097-FB6906C5BCED}" dt="2023-05-30T20:44:49.620" v="499" actId="1076"/>
          <ac:picMkLst>
            <pc:docMk/>
            <pc:sldMk cId="1580494457" sldId="256"/>
            <ac:picMk id="95" creationId="{867D4B44-056B-D58A-0171-7374602D50BF}"/>
          </ac:picMkLst>
        </pc:picChg>
        <pc:picChg chg="add del">
          <ac:chgData name="Chelsia Stallworth" userId="42f79686-1186-44b4-a3f0-7a3db54e96cb" providerId="ADAL" clId="{A0899D7F-D5DD-4C65-B097-FB6906C5BCED}" dt="2023-05-30T20:43:47.928" v="489" actId="478"/>
          <ac:picMkLst>
            <pc:docMk/>
            <pc:sldMk cId="1580494457" sldId="256"/>
            <ac:picMk id="96" creationId="{16424022-BB24-E867-3844-9E57BCFB91EB}"/>
          </ac:picMkLst>
        </pc:picChg>
        <pc:picChg chg="add del mod">
          <ac:chgData name="Chelsia Stallworth" userId="42f79686-1186-44b4-a3f0-7a3db54e96cb" providerId="ADAL" clId="{A0899D7F-D5DD-4C65-B097-FB6906C5BCED}" dt="2023-05-30T20:45:30.316" v="504" actId="478"/>
          <ac:picMkLst>
            <pc:docMk/>
            <pc:sldMk cId="1580494457" sldId="256"/>
            <ac:picMk id="97" creationId="{7B8E825D-EDE1-33BE-B48B-F8DB780046B1}"/>
          </ac:picMkLst>
        </pc:picChg>
        <pc:picChg chg="add mod">
          <ac:chgData name="Chelsia Stallworth" userId="42f79686-1186-44b4-a3f0-7a3db54e96cb" providerId="ADAL" clId="{A0899D7F-D5DD-4C65-B097-FB6906C5BCED}" dt="2023-05-30T20:51:59.731" v="556" actId="14100"/>
          <ac:picMkLst>
            <pc:docMk/>
            <pc:sldMk cId="1580494457" sldId="256"/>
            <ac:picMk id="102" creationId="{F10F9DCF-AAF5-E9D2-3212-86A6CDB80F30}"/>
          </ac:picMkLst>
        </pc:picChg>
        <pc:picChg chg="add mod">
          <ac:chgData name="Chelsia Stallworth" userId="42f79686-1186-44b4-a3f0-7a3db54e96cb" providerId="ADAL" clId="{A0899D7F-D5DD-4C65-B097-FB6906C5BCED}" dt="2023-05-30T20:54:24.161" v="592" actId="1076"/>
          <ac:picMkLst>
            <pc:docMk/>
            <pc:sldMk cId="1580494457" sldId="256"/>
            <ac:picMk id="103" creationId="{F64ACCA7-B240-FEFB-055B-2048C07285F8}"/>
          </ac:picMkLst>
        </pc:picChg>
        <pc:picChg chg="add del mod">
          <ac:chgData name="Chelsia Stallworth" userId="42f79686-1186-44b4-a3f0-7a3db54e96cb" providerId="ADAL" clId="{A0899D7F-D5DD-4C65-B097-FB6906C5BCED}" dt="2023-05-30T20:52:46.934" v="568" actId="478"/>
          <ac:picMkLst>
            <pc:docMk/>
            <pc:sldMk cId="1580494457" sldId="256"/>
            <ac:picMk id="104" creationId="{4C51E11E-DD52-6B8F-BED6-EEBDDDE2D028}"/>
          </ac:picMkLst>
        </pc:picChg>
        <pc:picChg chg="add mod">
          <ac:chgData name="Chelsia Stallworth" userId="42f79686-1186-44b4-a3f0-7a3db54e96cb" providerId="ADAL" clId="{A0899D7F-D5DD-4C65-B097-FB6906C5BCED}" dt="2023-05-30T21:05:10.939" v="683" actId="1076"/>
          <ac:picMkLst>
            <pc:docMk/>
            <pc:sldMk cId="1580494457" sldId="256"/>
            <ac:picMk id="105" creationId="{45C09B55-A608-A202-3C07-98E0846B827B}"/>
          </ac:picMkLst>
        </pc:picChg>
        <pc:picChg chg="add mod">
          <ac:chgData name="Chelsia Stallworth" userId="42f79686-1186-44b4-a3f0-7a3db54e96cb" providerId="ADAL" clId="{A0899D7F-D5DD-4C65-B097-FB6906C5BCED}" dt="2023-05-30T21:05:06.322" v="682" actId="1076"/>
          <ac:picMkLst>
            <pc:docMk/>
            <pc:sldMk cId="1580494457" sldId="256"/>
            <ac:picMk id="106" creationId="{1FB86E05-CDCC-3997-75ED-9C4C2FE00DCD}"/>
          </ac:picMkLst>
        </pc:picChg>
        <pc:picChg chg="add mod">
          <ac:chgData name="Chelsia Stallworth" userId="42f79686-1186-44b4-a3f0-7a3db54e96cb" providerId="ADAL" clId="{A0899D7F-D5DD-4C65-B097-FB6906C5BCED}" dt="2023-05-30T21:05:13.242" v="684" actId="1076"/>
          <ac:picMkLst>
            <pc:docMk/>
            <pc:sldMk cId="1580494457" sldId="256"/>
            <ac:picMk id="107" creationId="{76B77030-18EF-776D-4CC6-AE06FEAAF436}"/>
          </ac:picMkLst>
        </pc:picChg>
        <pc:picChg chg="add mod">
          <ac:chgData name="Chelsia Stallworth" userId="42f79686-1186-44b4-a3f0-7a3db54e96cb" providerId="ADAL" clId="{A0899D7F-D5DD-4C65-B097-FB6906C5BCED}" dt="2023-05-30T21:05:22.943" v="686" actId="1076"/>
          <ac:picMkLst>
            <pc:docMk/>
            <pc:sldMk cId="1580494457" sldId="256"/>
            <ac:picMk id="108" creationId="{790E9D2C-D470-B892-2A54-F8E68886C1BE}"/>
          </ac:picMkLst>
        </pc:picChg>
        <pc:picChg chg="add mod">
          <ac:chgData name="Chelsia Stallworth" userId="42f79686-1186-44b4-a3f0-7a3db54e96cb" providerId="ADAL" clId="{A0899D7F-D5DD-4C65-B097-FB6906C5BCED}" dt="2023-05-30T20:54:18.647" v="590" actId="1076"/>
          <ac:picMkLst>
            <pc:docMk/>
            <pc:sldMk cId="1580494457" sldId="256"/>
            <ac:picMk id="109" creationId="{FE68F8C7-D2A2-313E-C31A-4A06EBD0A3D3}"/>
          </ac:picMkLst>
        </pc:picChg>
        <pc:picChg chg="add del mod">
          <ac:chgData name="Chelsia Stallworth" userId="42f79686-1186-44b4-a3f0-7a3db54e96cb" providerId="ADAL" clId="{A0899D7F-D5DD-4C65-B097-FB6906C5BCED}" dt="2023-05-30T20:55:52.829" v="605" actId="478"/>
          <ac:picMkLst>
            <pc:docMk/>
            <pc:sldMk cId="1580494457" sldId="256"/>
            <ac:picMk id="110" creationId="{B215A40F-F066-BA00-2721-4BE297683F85}"/>
          </ac:picMkLst>
        </pc:picChg>
        <pc:picChg chg="add del mod">
          <ac:chgData name="Chelsia Stallworth" userId="42f79686-1186-44b4-a3f0-7a3db54e96cb" providerId="ADAL" clId="{A0899D7F-D5DD-4C65-B097-FB6906C5BCED}" dt="2023-05-30T20:55:51.662" v="604" actId="478"/>
          <ac:picMkLst>
            <pc:docMk/>
            <pc:sldMk cId="1580494457" sldId="256"/>
            <ac:picMk id="111" creationId="{66765983-76CB-5369-5C31-163AEF6C8874}"/>
          </ac:picMkLst>
        </pc:picChg>
        <pc:picChg chg="add mod">
          <ac:chgData name="Chelsia Stallworth" userId="42f79686-1186-44b4-a3f0-7a3db54e96cb" providerId="ADAL" clId="{A0899D7F-D5DD-4C65-B097-FB6906C5BCED}" dt="2023-05-30T20:55:24.217" v="598" actId="1076"/>
          <ac:picMkLst>
            <pc:docMk/>
            <pc:sldMk cId="1580494457" sldId="256"/>
            <ac:picMk id="112" creationId="{6BBD4AFB-1C7F-E233-84CC-C7CF0C1CD7B6}"/>
          </ac:picMkLst>
        </pc:picChg>
        <pc:picChg chg="add mod">
          <ac:chgData name="Chelsia Stallworth" userId="42f79686-1186-44b4-a3f0-7a3db54e96cb" providerId="ADAL" clId="{A0899D7F-D5DD-4C65-B097-FB6906C5BCED}" dt="2023-05-30T20:55:31.935" v="600" actId="1076"/>
          <ac:picMkLst>
            <pc:docMk/>
            <pc:sldMk cId="1580494457" sldId="256"/>
            <ac:picMk id="113" creationId="{4B014DC3-85FF-FE93-A488-CD831111430C}"/>
          </ac:picMkLst>
        </pc:picChg>
        <pc:picChg chg="add mod">
          <ac:chgData name="Chelsia Stallworth" userId="42f79686-1186-44b4-a3f0-7a3db54e96cb" providerId="ADAL" clId="{A0899D7F-D5DD-4C65-B097-FB6906C5BCED}" dt="2023-05-30T20:55:39.369" v="603" actId="1076"/>
          <ac:picMkLst>
            <pc:docMk/>
            <pc:sldMk cId="1580494457" sldId="256"/>
            <ac:picMk id="114" creationId="{0A13C394-1B78-A79F-A9C6-C7C165814DDB}"/>
          </ac:picMkLst>
        </pc:picChg>
        <pc:picChg chg="add del mod">
          <ac:chgData name="Chelsia Stallworth" userId="42f79686-1186-44b4-a3f0-7a3db54e96cb" providerId="ADAL" clId="{A0899D7F-D5DD-4C65-B097-FB6906C5BCED}" dt="2023-05-30T21:11:37.565" v="768" actId="478"/>
          <ac:picMkLst>
            <pc:docMk/>
            <pc:sldMk cId="1580494457" sldId="256"/>
            <ac:picMk id="118" creationId="{E7A8A1CF-0CEF-68F8-EF9C-2FB5335E8276}"/>
          </ac:picMkLst>
        </pc:picChg>
        <pc:picChg chg="add mod">
          <ac:chgData name="Chelsia Stallworth" userId="42f79686-1186-44b4-a3f0-7a3db54e96cb" providerId="ADAL" clId="{A0899D7F-D5DD-4C65-B097-FB6906C5BCED}" dt="2023-05-30T21:14:00.988" v="786" actId="1076"/>
          <ac:picMkLst>
            <pc:docMk/>
            <pc:sldMk cId="1580494457" sldId="256"/>
            <ac:picMk id="119" creationId="{DA57FDE0-40C3-E16E-3086-5C8DD4971E2B}"/>
          </ac:picMkLst>
        </pc:picChg>
        <pc:picChg chg="add mod">
          <ac:chgData name="Chelsia Stallworth" userId="42f79686-1186-44b4-a3f0-7a3db54e96cb" providerId="ADAL" clId="{A0899D7F-D5DD-4C65-B097-FB6906C5BCED}" dt="2023-05-30T21:24:51.345" v="808" actId="1076"/>
          <ac:picMkLst>
            <pc:docMk/>
            <pc:sldMk cId="1580494457" sldId="256"/>
            <ac:picMk id="120" creationId="{3DFCCBAC-F2CD-5241-148E-DEC9C7EB275A}"/>
          </ac:picMkLst>
        </pc:picChg>
        <pc:picChg chg="add mod">
          <ac:chgData name="Chelsia Stallworth" userId="42f79686-1186-44b4-a3f0-7a3db54e96cb" providerId="ADAL" clId="{A0899D7F-D5DD-4C65-B097-FB6906C5BCED}" dt="2023-05-30T21:27:06.987" v="824" actId="1076"/>
          <ac:picMkLst>
            <pc:docMk/>
            <pc:sldMk cId="1580494457" sldId="256"/>
            <ac:picMk id="121" creationId="{39A6D444-E82C-9CDA-83DB-5B89A3BC8695}"/>
          </ac:picMkLst>
        </pc:picChg>
        <pc:picChg chg="add mod">
          <ac:chgData name="Chelsia Stallworth" userId="42f79686-1186-44b4-a3f0-7a3db54e96cb" providerId="ADAL" clId="{A0899D7F-D5DD-4C65-B097-FB6906C5BCED}" dt="2023-05-30T21:26:47.388" v="822" actId="1076"/>
          <ac:picMkLst>
            <pc:docMk/>
            <pc:sldMk cId="1580494457" sldId="256"/>
            <ac:picMk id="122" creationId="{867A97CF-F614-4AFD-4E00-00DA5761E932}"/>
          </ac:picMkLst>
        </pc:picChg>
        <pc:picChg chg="add mod">
          <ac:chgData name="Chelsia Stallworth" userId="42f79686-1186-44b4-a3f0-7a3db54e96cb" providerId="ADAL" clId="{A0899D7F-D5DD-4C65-B097-FB6906C5BCED}" dt="2023-05-30T21:27:18.624" v="826" actId="1076"/>
          <ac:picMkLst>
            <pc:docMk/>
            <pc:sldMk cId="1580494457" sldId="256"/>
            <ac:picMk id="123" creationId="{B5EC4AD5-9379-FECC-49BA-15C4172C7182}"/>
          </ac:picMkLst>
        </pc:picChg>
        <pc:cxnChg chg="mod">
          <ac:chgData name="Chelsia Stallworth" userId="42f79686-1186-44b4-a3f0-7a3db54e96cb" providerId="ADAL" clId="{A0899D7F-D5DD-4C65-B097-FB6906C5BCED}" dt="2023-05-30T21:11:31.052" v="766" actId="1076"/>
          <ac:cxnSpMkLst>
            <pc:docMk/>
            <pc:sldMk cId="1580494457" sldId="256"/>
            <ac:cxnSpMk id="16" creationId="{854A0B18-C9E8-9AFB-3206-25FEF5C05C4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15D22E2-F3E2-4E52-A64F-85DBCDFDDC1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8DCCF19A-C4CC-44F7-B4C6-43A6CE98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CF19A-C4CC-44F7-B4C6-43A6CE984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5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6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0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F47C-D77B-41AD-A328-3FB104E4AC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5431-ECA5-457E-A6EA-C1CE3A3A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BFF817-27A3-67A9-9E66-078B7D8C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664" y="-228991"/>
            <a:ext cx="12092333" cy="757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98F89-62F7-A099-4331-868FA7E8A441}"/>
              </a:ext>
            </a:extLst>
          </p:cNvPr>
          <p:cNvSpPr txBox="1"/>
          <p:nvPr/>
        </p:nvSpPr>
        <p:spPr>
          <a:xfrm>
            <a:off x="1376116" y="6979196"/>
            <a:ext cx="810498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85" b="1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A97E830-D50C-335A-220C-8E2F6FFD793F}"/>
              </a:ext>
            </a:extLst>
          </p:cNvPr>
          <p:cNvSpPr/>
          <p:nvPr/>
        </p:nvSpPr>
        <p:spPr>
          <a:xfrm rot="16200000">
            <a:off x="1160080" y="6238527"/>
            <a:ext cx="1245583" cy="1033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B99CF-4DEF-5CEB-B798-2FA063E70E8F}"/>
              </a:ext>
            </a:extLst>
          </p:cNvPr>
          <p:cNvSpPr txBox="1"/>
          <p:nvPr/>
        </p:nvSpPr>
        <p:spPr>
          <a:xfrm>
            <a:off x="2078076" y="6149469"/>
            <a:ext cx="5297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FF00"/>
                </a:solidFill>
              </a:rPr>
              <a:t>Staff &amp; Special Service </a:t>
            </a:r>
            <a:r>
              <a:rPr lang="en-US" sz="900" b="1" dirty="0" err="1">
                <a:solidFill>
                  <a:srgbClr val="FFFF00"/>
                </a:solidFill>
              </a:rPr>
              <a:t>Parkig</a:t>
            </a:r>
            <a:r>
              <a:rPr lang="en-US" sz="9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900" b="1" dirty="0">
                <a:solidFill>
                  <a:srgbClr val="FFFF00"/>
                </a:solidFill>
              </a:rPr>
              <a:t>ONLY</a:t>
            </a:r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3BAA2020-020E-A9D9-B603-2EF44BFD4EEA}"/>
              </a:ext>
            </a:extLst>
          </p:cNvPr>
          <p:cNvSpPr/>
          <p:nvPr/>
        </p:nvSpPr>
        <p:spPr>
          <a:xfrm flipH="1">
            <a:off x="3219450" y="6556143"/>
            <a:ext cx="45719" cy="32787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D9D98A8A-1D78-1358-B143-F57EB261DE85}"/>
              </a:ext>
            </a:extLst>
          </p:cNvPr>
          <p:cNvSpPr/>
          <p:nvPr/>
        </p:nvSpPr>
        <p:spPr>
          <a:xfrm rot="16200000">
            <a:off x="2389597" y="6730333"/>
            <a:ext cx="610232" cy="204658"/>
          </a:xfrm>
          <a:prstGeom prst="lef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54A0B18-C9E8-9AFB-3206-25FEF5C05C45}"/>
              </a:ext>
            </a:extLst>
          </p:cNvPr>
          <p:cNvCxnSpPr/>
          <p:nvPr/>
        </p:nvCxnSpPr>
        <p:spPr>
          <a:xfrm>
            <a:off x="4133812" y="360389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Left-Up 16">
            <a:extLst>
              <a:ext uri="{FF2B5EF4-FFF2-40B4-BE49-F238E27FC236}">
                <a16:creationId xmlns:a16="http://schemas.microsoft.com/office/drawing/2014/main" id="{AA52344E-9CA7-043F-70F9-904FBE113B02}"/>
              </a:ext>
            </a:extLst>
          </p:cNvPr>
          <p:cNvSpPr/>
          <p:nvPr/>
        </p:nvSpPr>
        <p:spPr>
          <a:xfrm rot="10800000" flipH="1">
            <a:off x="3119898" y="6331775"/>
            <a:ext cx="204658" cy="737700"/>
          </a:xfrm>
          <a:prstGeom prst="lef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04BC34-4445-5F3D-4139-46343E8212A0}"/>
              </a:ext>
            </a:extLst>
          </p:cNvPr>
          <p:cNvSpPr/>
          <p:nvPr/>
        </p:nvSpPr>
        <p:spPr>
          <a:xfrm>
            <a:off x="3073011" y="6934299"/>
            <a:ext cx="656310" cy="6856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Special Service Bus Pick Up &amp; Drop Off ONLY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DDE595-A8CB-0360-1377-035DCC4F8F66}"/>
              </a:ext>
            </a:extLst>
          </p:cNvPr>
          <p:cNvSpPr/>
          <p:nvPr/>
        </p:nvSpPr>
        <p:spPr>
          <a:xfrm>
            <a:off x="2379928" y="6934299"/>
            <a:ext cx="645852" cy="6351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 &amp; 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 Service Entrance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0931F-9858-9C6C-A466-1144012CB9D4}"/>
              </a:ext>
            </a:extLst>
          </p:cNvPr>
          <p:cNvSpPr/>
          <p:nvPr/>
        </p:nvSpPr>
        <p:spPr>
          <a:xfrm>
            <a:off x="4220464" y="6427437"/>
            <a:ext cx="1143004" cy="3278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Administration/Office  and Guest Parking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ENTRANCE ONLY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7C0B9BB9-7B11-F1D9-C0AE-E3B2CD15F201}"/>
              </a:ext>
            </a:extLst>
          </p:cNvPr>
          <p:cNvSpPr/>
          <p:nvPr/>
        </p:nvSpPr>
        <p:spPr>
          <a:xfrm rot="15945494">
            <a:off x="6211937" y="6304499"/>
            <a:ext cx="124920" cy="154169"/>
          </a:xfrm>
          <a:prstGeom prst="upArrow">
            <a:avLst>
              <a:gd name="adj1" fmla="val 31541"/>
              <a:gd name="adj2" fmla="val 3653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707A893-D780-C00B-2D8C-B5766BA6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52249">
            <a:off x="5558815" y="6359532"/>
            <a:ext cx="151333" cy="2205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08E3B30-F133-6F31-9062-1B31005E8142}"/>
              </a:ext>
            </a:extLst>
          </p:cNvPr>
          <p:cNvSpPr/>
          <p:nvPr/>
        </p:nvSpPr>
        <p:spPr>
          <a:xfrm>
            <a:off x="1288041" y="6910790"/>
            <a:ext cx="722880" cy="425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Bus Entrance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</a:t>
            </a:r>
            <a:endParaRPr lang="en-US" sz="8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570765A-BCE1-5D76-28C3-B63BBB03EE98}"/>
              </a:ext>
            </a:extLst>
          </p:cNvPr>
          <p:cNvSpPr/>
          <p:nvPr/>
        </p:nvSpPr>
        <p:spPr>
          <a:xfrm>
            <a:off x="7393863" y="5190518"/>
            <a:ext cx="753467" cy="54409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parking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92D898C-F429-404F-49ED-FF20E1BD4E49}"/>
              </a:ext>
            </a:extLst>
          </p:cNvPr>
          <p:cNvSpPr/>
          <p:nvPr/>
        </p:nvSpPr>
        <p:spPr>
          <a:xfrm>
            <a:off x="6802925" y="6022715"/>
            <a:ext cx="700642" cy="3994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</a:t>
            </a: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Parking</a:t>
            </a:r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Entrance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F37978-5141-987B-542B-CCAF4D49AE92}"/>
              </a:ext>
            </a:extLst>
          </p:cNvPr>
          <p:cNvSpPr/>
          <p:nvPr/>
        </p:nvSpPr>
        <p:spPr>
          <a:xfrm>
            <a:off x="5231412" y="7004025"/>
            <a:ext cx="685074" cy="6856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Student Drop Off (ONLY)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Along 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CDA42-9E6C-751E-B17C-E5A49F6E975C}"/>
              </a:ext>
            </a:extLst>
          </p:cNvPr>
          <p:cNvSpPr txBox="1"/>
          <p:nvPr/>
        </p:nvSpPr>
        <p:spPr>
          <a:xfrm>
            <a:off x="5008235" y="3594839"/>
            <a:ext cx="47853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F3C40-8F38-11DC-3A95-A259242C5009}"/>
              </a:ext>
            </a:extLst>
          </p:cNvPr>
          <p:cNvSpPr txBox="1"/>
          <p:nvPr/>
        </p:nvSpPr>
        <p:spPr>
          <a:xfrm>
            <a:off x="5815383" y="34998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72800B5-EC70-318C-C66E-CC2173FD8164}"/>
              </a:ext>
            </a:extLst>
          </p:cNvPr>
          <p:cNvSpPr/>
          <p:nvPr/>
        </p:nvSpPr>
        <p:spPr>
          <a:xfrm>
            <a:off x="5114483" y="6777274"/>
            <a:ext cx="251531" cy="1335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98371-80F1-2A9F-7A7D-361973EA7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761" y="6777593"/>
            <a:ext cx="268247" cy="170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E06F80-FBDB-0E0B-AA98-281257371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344473" y="6786385"/>
            <a:ext cx="268247" cy="153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A08CEE-ADA2-2A34-6669-954195F31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284" y="6796972"/>
            <a:ext cx="268247" cy="1524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274517-BA98-1400-F34D-96AF13780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948" y="6796971"/>
            <a:ext cx="268247" cy="1524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A8D7C4-6765-32A7-B283-2EEED7452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932" y="6790052"/>
            <a:ext cx="268247" cy="1524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0430A8-6B5C-4847-BB63-E60A8600A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954" y="6786385"/>
            <a:ext cx="268247" cy="1524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D9C4E16-EAA6-0E02-8E0A-21F939307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460" y="6786018"/>
            <a:ext cx="268247" cy="1524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BA1070-834F-E081-6C65-333184F48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61" y="6784700"/>
            <a:ext cx="268247" cy="152413"/>
          </a:xfrm>
          <a:prstGeom prst="rect">
            <a:avLst/>
          </a:prstGeom>
        </p:spPr>
      </p:pic>
      <p:sp>
        <p:nvSpPr>
          <p:cNvPr id="40" name="Arrow: Up 39">
            <a:extLst>
              <a:ext uri="{FF2B5EF4-FFF2-40B4-BE49-F238E27FC236}">
                <a16:creationId xmlns:a16="http://schemas.microsoft.com/office/drawing/2014/main" id="{AEA85E47-5B75-0ABC-C66F-92976BCC9042}"/>
              </a:ext>
            </a:extLst>
          </p:cNvPr>
          <p:cNvSpPr/>
          <p:nvPr/>
        </p:nvSpPr>
        <p:spPr>
          <a:xfrm rot="19605429">
            <a:off x="6691165" y="6333680"/>
            <a:ext cx="93278" cy="155002"/>
          </a:xfrm>
          <a:prstGeom prst="upArrow">
            <a:avLst>
              <a:gd name="adj1" fmla="val 50000"/>
              <a:gd name="adj2" fmla="val 5183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B38F05-6ED1-C7A8-94F6-DDE069B26A9D}"/>
              </a:ext>
            </a:extLst>
          </p:cNvPr>
          <p:cNvSpPr/>
          <p:nvPr/>
        </p:nvSpPr>
        <p:spPr>
          <a:xfrm>
            <a:off x="7774377" y="6434712"/>
            <a:ext cx="914400" cy="5874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STUDENT DROP OFF IN BLUE X AREA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A3290AE-F205-E84B-253E-6498F3E04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19813">
            <a:off x="6446621" y="6365327"/>
            <a:ext cx="170703" cy="18289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E9DA4B-047A-1DF4-8AA5-D84267CBF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13322">
            <a:off x="6509984" y="5849643"/>
            <a:ext cx="140220" cy="16460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834D2D-E729-F6FB-37EC-A032E884D8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099306" y="5269739"/>
            <a:ext cx="213378" cy="219475"/>
          </a:xfrm>
          <a:prstGeom prst="rect">
            <a:avLst/>
          </a:prstGeom>
        </p:spPr>
      </p:pic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D7B262B5-6B15-33C9-CD73-09F74B7F968B}"/>
              </a:ext>
            </a:extLst>
          </p:cNvPr>
          <p:cNvSpPr/>
          <p:nvPr/>
        </p:nvSpPr>
        <p:spPr>
          <a:xfrm>
            <a:off x="8188260" y="6240913"/>
            <a:ext cx="145328" cy="1287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BF278A8-73F0-8A33-C7F5-C2BD9F967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139" y="6221502"/>
            <a:ext cx="121931" cy="1158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A52BD3-CBC8-7CEE-41B1-7D36BCCEE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260" y="6273858"/>
            <a:ext cx="121931" cy="1158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4D31DD0-DC5D-198A-A588-E4A425E66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3835" y="6295347"/>
            <a:ext cx="121931" cy="11583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1497E8D-1401-A81B-7367-7783D3D349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0314" y="6389692"/>
            <a:ext cx="121931" cy="11583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F006CCA-5C88-3B7E-737E-504829BCF1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122" y="6477298"/>
            <a:ext cx="121931" cy="11583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DFA5827-AA42-9202-1F5B-F7EE5674B3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719" y="6706204"/>
            <a:ext cx="121931" cy="11583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A3DD731-8C77-A773-8E0B-DC46836482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8921" y="6790528"/>
            <a:ext cx="121931" cy="11583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005BA75-C432-08F1-5C9A-C108E4B57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9264" y="6855097"/>
            <a:ext cx="121931" cy="1158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E371F5-B35C-BDE8-0290-8E019E1FF303}"/>
              </a:ext>
            </a:extLst>
          </p:cNvPr>
          <p:cNvSpPr txBox="1"/>
          <p:nvPr/>
        </p:nvSpPr>
        <p:spPr>
          <a:xfrm>
            <a:off x="7016578" y="513083"/>
            <a:ext cx="124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Student Drop Off Only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Drive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Around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F9F90C5-1CDB-DB27-5962-A62C51020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2103" y="5257893"/>
            <a:ext cx="219475" cy="2133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8A57B2-A0C6-B756-A131-82586E145C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5251" y="6111764"/>
            <a:ext cx="213378" cy="2194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7B7971-41EB-B117-EAE5-51E9E7C13A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8085" y="5522552"/>
            <a:ext cx="213378" cy="2194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BE084F-63CC-283C-33A0-50AE21ACE7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1648" y="6326516"/>
            <a:ext cx="176799" cy="17070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D1C6EFF-DF17-C985-1CBB-BCDB676CEE6B}"/>
              </a:ext>
            </a:extLst>
          </p:cNvPr>
          <p:cNvSpPr txBox="1"/>
          <p:nvPr/>
        </p:nvSpPr>
        <p:spPr>
          <a:xfrm>
            <a:off x="4835609" y="137056"/>
            <a:ext cx="968843" cy="5078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NO STUDENT DROP OFF IN BLUE X AREA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1063CD2-C453-7134-370F-ED4FA5FA8D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7440" y="762055"/>
            <a:ext cx="140935" cy="3401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24436B5-4C42-EF69-4264-B643376DFC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2214" y="364556"/>
            <a:ext cx="140936" cy="340190"/>
          </a:xfrm>
          <a:prstGeom prst="rect">
            <a:avLst/>
          </a:prstGeom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C1C53EB7-3C04-4D3F-9632-87CD0170367C}"/>
              </a:ext>
            </a:extLst>
          </p:cNvPr>
          <p:cNvSpPr/>
          <p:nvPr/>
        </p:nvSpPr>
        <p:spPr>
          <a:xfrm>
            <a:off x="6629084" y="258564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58EDF2FB-0DEC-D56B-69D0-78AFC6B44F78}"/>
              </a:ext>
            </a:extLst>
          </p:cNvPr>
          <p:cNvSpPr/>
          <p:nvPr/>
        </p:nvSpPr>
        <p:spPr>
          <a:xfrm>
            <a:off x="6709235" y="1518005"/>
            <a:ext cx="377424" cy="1233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190D6B5-CD40-F12B-2ED1-87C5137125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8293" y="1510093"/>
            <a:ext cx="408897" cy="13125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51122E8-0CC2-366D-DE18-3B97C37947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6761" y="1510093"/>
            <a:ext cx="408897" cy="131251"/>
          </a:xfrm>
          <a:prstGeom prst="rect">
            <a:avLst/>
          </a:prstGeom>
        </p:spPr>
      </p:pic>
      <p:sp>
        <p:nvSpPr>
          <p:cNvPr id="79" name="Arrow: Up 78">
            <a:extLst>
              <a:ext uri="{FF2B5EF4-FFF2-40B4-BE49-F238E27FC236}">
                <a16:creationId xmlns:a16="http://schemas.microsoft.com/office/drawing/2014/main" id="{784CCAE4-11E8-C02C-D8C7-8FF22FAD46EC}"/>
              </a:ext>
            </a:extLst>
          </p:cNvPr>
          <p:cNvSpPr/>
          <p:nvPr/>
        </p:nvSpPr>
        <p:spPr>
          <a:xfrm>
            <a:off x="8326557" y="733215"/>
            <a:ext cx="78673" cy="29695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D98CC89-D757-EDD6-4B58-63F336D7E9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4966" y="1182371"/>
            <a:ext cx="146317" cy="341406"/>
          </a:xfrm>
          <a:prstGeom prst="rect">
            <a:avLst/>
          </a:prstGeom>
        </p:spPr>
      </p:pic>
      <p:sp>
        <p:nvSpPr>
          <p:cNvPr id="81" name="Arrow: Up 80">
            <a:extLst>
              <a:ext uri="{FF2B5EF4-FFF2-40B4-BE49-F238E27FC236}">
                <a16:creationId xmlns:a16="http://schemas.microsoft.com/office/drawing/2014/main" id="{BE1DB7C6-B9AC-FBE5-8299-9AE8B4E7E25B}"/>
              </a:ext>
            </a:extLst>
          </p:cNvPr>
          <p:cNvSpPr/>
          <p:nvPr/>
        </p:nvSpPr>
        <p:spPr>
          <a:xfrm>
            <a:off x="8339108" y="1176599"/>
            <a:ext cx="66122" cy="341406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Left 82">
            <a:extLst>
              <a:ext uri="{FF2B5EF4-FFF2-40B4-BE49-F238E27FC236}">
                <a16:creationId xmlns:a16="http://schemas.microsoft.com/office/drawing/2014/main" id="{AB36F016-3E5F-3169-AA7E-0263C59157FA}"/>
              </a:ext>
            </a:extLst>
          </p:cNvPr>
          <p:cNvSpPr/>
          <p:nvPr/>
        </p:nvSpPr>
        <p:spPr>
          <a:xfrm>
            <a:off x="7980306" y="204311"/>
            <a:ext cx="334049" cy="9735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F361F0E-7518-A01B-1037-6312FEE59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6801" y="-35118"/>
            <a:ext cx="147970" cy="341406"/>
          </a:xfrm>
          <a:prstGeom prst="rect">
            <a:avLst/>
          </a:prstGeom>
        </p:spPr>
      </p:pic>
      <p:sp>
        <p:nvSpPr>
          <p:cNvPr id="89" name="Multiplication Sign 88">
            <a:extLst>
              <a:ext uri="{FF2B5EF4-FFF2-40B4-BE49-F238E27FC236}">
                <a16:creationId xmlns:a16="http://schemas.microsoft.com/office/drawing/2014/main" id="{878E3A9C-D4C4-1FC7-542B-699FE68FE3CB}"/>
              </a:ext>
            </a:extLst>
          </p:cNvPr>
          <p:cNvSpPr/>
          <p:nvPr/>
        </p:nvSpPr>
        <p:spPr>
          <a:xfrm>
            <a:off x="6348230" y="527486"/>
            <a:ext cx="268247" cy="2340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076A7BB-E4FD-8E6B-CD95-99DC401FBB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87122" y="1000448"/>
            <a:ext cx="195089" cy="18899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3EF3B34-A277-2E23-E3A8-8CE5AD70BC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6455" y="1473492"/>
            <a:ext cx="195089" cy="18899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6BFE252-5994-7368-7F23-F4185AF64B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08625" y="302347"/>
            <a:ext cx="96605" cy="31701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BB9062A-6396-A3E8-FF55-99EA2DB03B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34658" y="185257"/>
            <a:ext cx="353599" cy="12664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F56662E-800D-8F93-7F18-B29C1D6E46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89010" y="194073"/>
            <a:ext cx="353599" cy="11783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67D4B44-056B-D58A-0171-7374602D50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2659" y="195760"/>
            <a:ext cx="353599" cy="116142"/>
          </a:xfrm>
          <a:prstGeom prst="rect">
            <a:avLst/>
          </a:prstGeom>
        </p:spPr>
      </p:pic>
      <p:sp>
        <p:nvSpPr>
          <p:cNvPr id="98" name="Arrow: Up 97">
            <a:extLst>
              <a:ext uri="{FF2B5EF4-FFF2-40B4-BE49-F238E27FC236}">
                <a16:creationId xmlns:a16="http://schemas.microsoft.com/office/drawing/2014/main" id="{21D8EC2A-6650-03B8-A6E3-3D89AA58E75F}"/>
              </a:ext>
            </a:extLst>
          </p:cNvPr>
          <p:cNvSpPr/>
          <p:nvPr/>
        </p:nvSpPr>
        <p:spPr>
          <a:xfrm>
            <a:off x="6629084" y="-11088"/>
            <a:ext cx="113575" cy="305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10F9DCF-AAF5-E9D2-3212-86A6CDB80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498" y="18500"/>
            <a:ext cx="195614" cy="18583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4ACCA7-B240-FEFB-055B-2048C07285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59867" y="4906"/>
            <a:ext cx="195089" cy="18899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5C09B55-A608-A202-3C07-98E0846B82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3019" y="18500"/>
            <a:ext cx="195089" cy="18899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FB86E05-CDCC-3997-75ED-9C4C2FE00DC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23219" y="42560"/>
            <a:ext cx="195089" cy="18899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6B77030-18EF-776D-4CC6-AE06FEAAF43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32486" y="18500"/>
            <a:ext cx="195089" cy="18899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90E9D2C-D470-B892-2A54-F8E68886C1B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8212" y="18500"/>
            <a:ext cx="195089" cy="18899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E68F8C7-D2A2-313E-C31A-4A06EBD0A3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78860" y="-3735"/>
            <a:ext cx="195089" cy="18899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BBD4AFB-1C7F-E233-84CC-C7CF0C1CD7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11384" y="-11543"/>
            <a:ext cx="195089" cy="18899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4B014DC3-85FF-FE93-A488-CD831111430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9195" y="-15497"/>
            <a:ext cx="195089" cy="18899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A13C394-1B78-A79F-A9C6-C7C165814D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0109" y="-15537"/>
            <a:ext cx="195089" cy="188992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2A9344B7-41BB-494D-87E8-899682EC7076}"/>
              </a:ext>
            </a:extLst>
          </p:cNvPr>
          <p:cNvSpPr txBox="1"/>
          <p:nvPr/>
        </p:nvSpPr>
        <p:spPr>
          <a:xfrm>
            <a:off x="6667635" y="-93209"/>
            <a:ext cx="116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FF00"/>
                </a:highlight>
              </a:rPr>
              <a:t>STUDENT DROP OFF</a:t>
            </a:r>
          </a:p>
          <a:p>
            <a:r>
              <a:rPr lang="en-US" sz="900" b="1" dirty="0">
                <a:highlight>
                  <a:srgbClr val="FFFF00"/>
                </a:highlight>
              </a:rPr>
              <a:t>ENTER/EXIT ONLY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6724899-AE1F-FA87-4C8A-31561B153B01}"/>
              </a:ext>
            </a:extLst>
          </p:cNvPr>
          <p:cNvSpPr txBox="1"/>
          <p:nvPr/>
        </p:nvSpPr>
        <p:spPr>
          <a:xfrm>
            <a:off x="1649481" y="2680240"/>
            <a:ext cx="1367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ighlight>
                  <a:srgbClr val="FFFF00"/>
                </a:highlight>
              </a:rPr>
              <a:t>Staff Parking Lot ONLY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32032CF-922C-5A26-922F-9BE522F788DD}"/>
              </a:ext>
            </a:extLst>
          </p:cNvPr>
          <p:cNvSpPr txBox="1"/>
          <p:nvPr/>
        </p:nvSpPr>
        <p:spPr>
          <a:xfrm>
            <a:off x="2342944" y="2317953"/>
            <a:ext cx="82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0000"/>
                </a:highlight>
              </a:rPr>
              <a:t>NO STUDENT DROP OFF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A57FDE0-40C3-E16E-3086-5C8DD4971E2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11255" y="4213020"/>
            <a:ext cx="140220" cy="126198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DFCCBAC-F2CD-5241-148E-DEC9C7EB27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711255" y="3095152"/>
            <a:ext cx="140219" cy="102610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9A6D444-E82C-9CDA-83DB-5B89A3BC8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3011" y="6906371"/>
            <a:ext cx="121931" cy="11583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67A97CF-F614-4AFD-4E00-00DA5761E9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821" y="6556143"/>
            <a:ext cx="121931" cy="11583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5EC4AD5-9379-FECC-49BA-15C4172C71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4125" y="6878111"/>
            <a:ext cx="121931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84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Chelsia Stallworth</dc:creator>
  <cp:lastModifiedBy>Chelsia Stallworth</cp:lastModifiedBy>
  <cp:revision>1</cp:revision>
  <cp:lastPrinted>2023-04-12T18:49:30Z</cp:lastPrinted>
  <dcterms:created xsi:type="dcterms:W3CDTF">2023-03-31T16:51:40Z</dcterms:created>
  <dcterms:modified xsi:type="dcterms:W3CDTF">2023-07-19T22:56:15Z</dcterms:modified>
</cp:coreProperties>
</file>